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71" r:id="rId6"/>
    <p:sldId id="260" r:id="rId7"/>
    <p:sldId id="261" r:id="rId8"/>
    <p:sldId id="266" r:id="rId9"/>
    <p:sldId id="267" r:id="rId10"/>
    <p:sldId id="262" r:id="rId11"/>
    <p:sldId id="263" r:id="rId12"/>
    <p:sldId id="264" r:id="rId13"/>
    <p:sldId id="265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6"/>
    <p:restoredTop sz="95840"/>
  </p:normalViewPr>
  <p:slideViewPr>
    <p:cSldViewPr snapToGrid="0" snapToObjects="1">
      <p:cViewPr varScale="1">
        <p:scale>
          <a:sx n="105" d="100"/>
          <a:sy n="105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3AA4-EA78-FA42-9262-16561D99F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20309"/>
            <a:ext cx="9448800" cy="1825096"/>
          </a:xfrm>
        </p:spPr>
        <p:txBody>
          <a:bodyPr/>
          <a:lstStyle/>
          <a:p>
            <a:r>
              <a:rPr lang="en-US" dirty="0"/>
              <a:t>Comfy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E948F-0623-F24F-B5AB-8413BCFE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45405"/>
            <a:ext cx="9448800" cy="2818185"/>
          </a:xfrm>
        </p:spPr>
        <p:txBody>
          <a:bodyPr>
            <a:normAutofit/>
          </a:bodyPr>
          <a:lstStyle/>
          <a:p>
            <a:r>
              <a:rPr lang="en-US" dirty="0"/>
              <a:t>	Snug as a bug in a rug</a:t>
            </a:r>
          </a:p>
          <a:p>
            <a:r>
              <a:rPr lang="en-US" dirty="0"/>
              <a:t>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Harika Reddy Gurram:  001067184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Sriya Vaidyanathan : 001376835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Nethra Bhupathi Sudarshan Rao : 001029253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Satya Ikyath Varma Dantuluri : 001051175</a:t>
            </a:r>
          </a:p>
        </p:txBody>
      </p:sp>
    </p:spTree>
    <p:extLst>
      <p:ext uri="{BB962C8B-B14F-4D97-AF65-F5344CB8AC3E}">
        <p14:creationId xmlns:p14="http://schemas.microsoft.com/office/powerpoint/2010/main" val="12000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E4B9-B18B-2C45-BC2C-24DB28E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NEW POSTING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3A5CEF-4019-0346-8508-0C4F3DBDB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590" y="2193925"/>
            <a:ext cx="7044995" cy="4024313"/>
          </a:xfrm>
        </p:spPr>
      </p:pic>
    </p:spTree>
    <p:extLst>
      <p:ext uri="{BB962C8B-B14F-4D97-AF65-F5344CB8AC3E}">
        <p14:creationId xmlns:p14="http://schemas.microsoft.com/office/powerpoint/2010/main" val="429265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D17F-C2A1-534C-B6DD-C338992C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SEARCH POSTINGS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1B2506-FC5F-7F4C-942D-B01F2F355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05" y="2193925"/>
            <a:ext cx="6980653" cy="4024313"/>
          </a:xfrm>
        </p:spPr>
      </p:pic>
    </p:spTree>
    <p:extLst>
      <p:ext uri="{BB962C8B-B14F-4D97-AF65-F5344CB8AC3E}">
        <p14:creationId xmlns:p14="http://schemas.microsoft.com/office/powerpoint/2010/main" val="388251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F746-3A10-554C-896B-CB96AE01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MY LISTINGS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69C01A5-5FE4-934C-9D92-E5BECFBA7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049" y="2193925"/>
            <a:ext cx="6998805" cy="4024313"/>
          </a:xfrm>
        </p:spPr>
      </p:pic>
    </p:spTree>
    <p:extLst>
      <p:ext uri="{BB962C8B-B14F-4D97-AF65-F5344CB8AC3E}">
        <p14:creationId xmlns:p14="http://schemas.microsoft.com/office/powerpoint/2010/main" val="351535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4163-81E2-074B-9FB8-8808AD4C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MY FAVORITES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E34F5B4-B0A4-AA42-9999-66066A3FE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05" y="2193925"/>
            <a:ext cx="7084365" cy="4024313"/>
          </a:xfrm>
        </p:spPr>
      </p:pic>
    </p:spTree>
    <p:extLst>
      <p:ext uri="{BB962C8B-B14F-4D97-AF65-F5344CB8AC3E}">
        <p14:creationId xmlns:p14="http://schemas.microsoft.com/office/powerpoint/2010/main" val="345832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DAEC-E5A9-E545-A1FD-BC380449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87D4-75BB-E247-9B8B-2682720B8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Ability to upload multiple images for a room listing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Additional filters to narrow the search results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Notify the Host when their listing is added to favorites by a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6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D577-45F0-764F-BC13-95C23207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27C4-E8A6-424F-B5A4-3EA5EB70B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Shriya – HomPage, Favorites, Browse by city, Login UI and functionality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Nethra – Sign Up UI, Create Postings and styling  and front-end functionality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Ikyath – Login Authentication, Middleware for user signup/login, update room posting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Harika –  User Registration, Room Listing APIs, Middleware hookups for room listing and UI design for ‘More information’ modal dialog and ‘View My Listings’ view</a:t>
            </a:r>
          </a:p>
        </p:txBody>
      </p:sp>
    </p:spTree>
    <p:extLst>
      <p:ext uri="{BB962C8B-B14F-4D97-AF65-F5344CB8AC3E}">
        <p14:creationId xmlns:p14="http://schemas.microsoft.com/office/powerpoint/2010/main" val="160581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1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EBC2E1EC-F035-4E1A-8AC7-7B555450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2794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2F0E47F8-0D91-4A02-B1D6-1C4FD9D6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EED11-87C5-2B43-A1BE-CEE5FA1E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Thank YOU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344A510B-388B-4C6F-9351-65BD35B7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654296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C7A11C7F-3EDB-407E-8E66-3478DA5AE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F70ECE71-62AA-4710-803E-2B0ECFB8C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119" y="640081"/>
            <a:ext cx="2628054" cy="2628054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29B46EA1-5B69-AA43-A00B-6290B255E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9" y="3589867"/>
            <a:ext cx="3374135" cy="2252235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1DC993E-A331-534B-B4C9-3AD5B597F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AB91-F3DC-DE42-9C02-05B9C76B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57EB160-D1E4-7848-BDE2-0FCB97FC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5" y="1744060"/>
            <a:ext cx="3644962" cy="36449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13AD-2F0B-2447-9BF0-79C72C5C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A web application used primarily by students to search for room postings based on their location</a:t>
            </a:r>
          </a:p>
          <a:p>
            <a:r>
              <a:rPr lang="en-US" dirty="0"/>
              <a:t>Obtain detailed information about the room, roommates and/or owner details.</a:t>
            </a:r>
          </a:p>
          <a:p>
            <a:r>
              <a:rPr lang="en-US" dirty="0"/>
              <a:t>Allows the user to add new room postings to find suitable roommates according to their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9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9115-0A77-C24F-AD5A-928BA8B8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E158-1384-734B-821A-6CDFF5DC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  <a:p>
            <a:r>
              <a:rPr lang="en-US" dirty="0"/>
              <a:t>Mongoose</a:t>
            </a:r>
          </a:p>
          <a:p>
            <a:r>
              <a:rPr lang="en-US" dirty="0"/>
              <a:t>Express</a:t>
            </a:r>
          </a:p>
          <a:p>
            <a:r>
              <a:rPr lang="en-US" dirty="0"/>
              <a:t>React, React-Redux</a:t>
            </a:r>
          </a:p>
          <a:p>
            <a:r>
              <a:rPr lang="en-US" dirty="0"/>
              <a:t>NodeJS</a:t>
            </a:r>
          </a:p>
        </p:txBody>
      </p:sp>
    </p:spTree>
    <p:extLst>
      <p:ext uri="{BB962C8B-B14F-4D97-AF65-F5344CB8AC3E}">
        <p14:creationId xmlns:p14="http://schemas.microsoft.com/office/powerpoint/2010/main" val="173588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772C-0F6B-DA48-9D1F-13D86918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Functionalities/Features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50AEE-B4F1-9846-815E-072129A7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user registration and login using JWT authentication</a:t>
            </a:r>
          </a:p>
          <a:p>
            <a:r>
              <a:rPr lang="en-US" dirty="0"/>
              <a:t>Create new room listing by uploading image</a:t>
            </a:r>
          </a:p>
          <a:p>
            <a:r>
              <a:rPr lang="en-US" dirty="0"/>
              <a:t>Search room listings based on city</a:t>
            </a:r>
          </a:p>
          <a:p>
            <a:r>
              <a:rPr lang="en-US" dirty="0"/>
              <a:t>View listings created by the login user under 'View My Listings’</a:t>
            </a:r>
          </a:p>
          <a:p>
            <a:r>
              <a:rPr lang="en-US" dirty="0"/>
              <a:t>Update the listings created by the login user</a:t>
            </a:r>
          </a:p>
          <a:p>
            <a:r>
              <a:rPr lang="en-US" dirty="0"/>
              <a:t>Delete the listings created by the login user</a:t>
            </a:r>
          </a:p>
          <a:p>
            <a:r>
              <a:rPr lang="en-US" dirty="0"/>
              <a:t>Add room listings as Favorites and view them under the 'My Favorites'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5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8444-608A-8240-B2AC-3A35DC57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01357-0989-8040-887E-130843D8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69161"/>
            <a:ext cx="9668933" cy="42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E7A0-7E25-9443-967B-1F1E47EE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REGISTRATION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50B868D-1146-1A49-B962-091756BAA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885" y="2193925"/>
            <a:ext cx="9818230" cy="4024313"/>
          </a:xfrm>
        </p:spPr>
      </p:pic>
    </p:spTree>
    <p:extLst>
      <p:ext uri="{BB962C8B-B14F-4D97-AF65-F5344CB8AC3E}">
        <p14:creationId xmlns:p14="http://schemas.microsoft.com/office/powerpoint/2010/main" val="229188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4AEA-51D2-0046-A15A-3D409D47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LOGIN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3DA040-51D1-4849-A544-12B5C8054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896" y="2193925"/>
            <a:ext cx="10498207" cy="4024313"/>
          </a:xfrm>
        </p:spPr>
      </p:pic>
    </p:spTree>
    <p:extLst>
      <p:ext uri="{BB962C8B-B14F-4D97-AF65-F5344CB8AC3E}">
        <p14:creationId xmlns:p14="http://schemas.microsoft.com/office/powerpoint/2010/main" val="275452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336A-D60B-214A-AF75-90073299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8E24-44F3-2347-BCF4-5E988F37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09" y="2193925"/>
            <a:ext cx="7905880" cy="4024313"/>
          </a:xfrm>
        </p:spPr>
      </p:pic>
    </p:spTree>
    <p:extLst>
      <p:ext uri="{BB962C8B-B14F-4D97-AF65-F5344CB8AC3E}">
        <p14:creationId xmlns:p14="http://schemas.microsoft.com/office/powerpoint/2010/main" val="407315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23-2B66-0443-A338-2AA28313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Homepage - footer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F2F6BA-CC96-B543-903D-7D7EC4732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98" y="2193925"/>
            <a:ext cx="9622192" cy="4024313"/>
          </a:xfrm>
        </p:spPr>
      </p:pic>
    </p:spTree>
    <p:extLst>
      <p:ext uri="{BB962C8B-B14F-4D97-AF65-F5344CB8AC3E}">
        <p14:creationId xmlns:p14="http://schemas.microsoft.com/office/powerpoint/2010/main" val="42938512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281</Words>
  <Application>Microsoft Macintosh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Vapor Trail</vt:lpstr>
      <vt:lpstr>Comfy </vt:lpstr>
      <vt:lpstr>OBJECTIVE</vt:lpstr>
      <vt:lpstr>Technologies used</vt:lpstr>
      <vt:lpstr>Functionalities/Features </vt:lpstr>
      <vt:lpstr>Agile METHODOLOGY</vt:lpstr>
      <vt:lpstr>USER REGISTRATION</vt:lpstr>
      <vt:lpstr>USER LOGIN</vt:lpstr>
      <vt:lpstr>HOMEPAGE</vt:lpstr>
      <vt:lpstr>Homepage - footer</vt:lpstr>
      <vt:lpstr>CREATE NEW POSTING</vt:lpstr>
      <vt:lpstr>SEARCH POSTINGS</vt:lpstr>
      <vt:lpstr>VIEW MY LISTINGS</vt:lpstr>
      <vt:lpstr>MY FAVORITES</vt:lpstr>
      <vt:lpstr>FUTURE SCOPE</vt:lpstr>
      <vt:lpstr>Contributions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Comfy </dc:title>
  <dc:creator>Harika Reddy</dc:creator>
  <cp:lastModifiedBy>Harika Reddy</cp:lastModifiedBy>
  <cp:revision>7</cp:revision>
  <dcterms:created xsi:type="dcterms:W3CDTF">2020-12-16T23:35:53Z</dcterms:created>
  <dcterms:modified xsi:type="dcterms:W3CDTF">2020-12-17T00:53:24Z</dcterms:modified>
</cp:coreProperties>
</file>